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9B93F-0902-C562-4505-25AB0623EE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9086A0-EE31-C876-4013-EC715CE433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B4F5F4-59C2-1DC3-910F-59CC7D29C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0EF7-42E8-43D9-A1F7-4FCF97961594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572984-A76B-171A-DA6B-6F1762777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C26FD8-4C3B-5F08-C620-441A920BB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BDB47-5A49-452C-93C3-30C86FADD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580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EE248-E38C-BFF2-8B7B-500D0014C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5C34B9-6078-6B09-F7CF-A9610C18BE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6922EC-7AD1-181D-A355-369CA5241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0EF7-42E8-43D9-A1F7-4FCF97961594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35243B-6E7C-903E-F71B-085648D25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05BBDC-5503-B50C-113A-4DC762F3F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BDB47-5A49-452C-93C3-30C86FADD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933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17D1A7-2790-0DD8-1E00-CC3A45EE7A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B12A98-C7E2-11FE-005D-A16795185D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3ECE4E-7DF8-F9AA-62E8-331CDAA55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0EF7-42E8-43D9-A1F7-4FCF97961594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38F0D0-EA06-D867-7106-5D0C25724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CFED7F-2BDC-ED40-23F3-D9AB14BF3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BDB47-5A49-452C-93C3-30C86FADD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905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67F97-7095-C32C-BF14-5A97B1F91C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EC005D-6988-8241-8D74-084925873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C05736-A539-5BDE-AAAE-2D4A90890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0EF7-42E8-43D9-A1F7-4FCF97961594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B428BC-0F49-D7C1-C841-F78E772F4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603C7F-F232-3602-FF6E-5C45EC93D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BDB47-5A49-452C-93C3-30C86FADD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501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BDF6D-14BC-A46E-B9A8-C7FFACFC1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BFA07D-07EE-71DA-D4C7-410160A214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F8AC8-BA0F-7914-5B58-19CA63F5D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0EF7-42E8-43D9-A1F7-4FCF97961594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F6D8B9-C108-D488-4799-AB8C9894B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715258-38C9-39BE-31F3-6EA7A711C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BDB47-5A49-452C-93C3-30C86FADD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495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82D4A9-A875-746B-9B9A-8DD15B830E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C07E5-32C9-518F-FFB9-E9B4B81CAA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79D510-D0D5-13E9-695C-0B3625A5D5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E9DE61-1437-7A7B-9D89-4D0A9C8C5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0EF7-42E8-43D9-A1F7-4FCF97961594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81F5A9-7012-C3FF-062F-419EA6F8F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D7DF35-F4B7-4825-54EB-1720AD4A7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BDB47-5A49-452C-93C3-30C86FADD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285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3A7CA-EB34-DEFD-6DC4-931FFEA69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A103E5-A3F0-316F-ECE3-48AC464AE2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3682FB-0A31-30DF-5529-AE800667C4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88F134-9484-2626-71FB-9241231BA2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B0816E-44C5-D3BC-699C-04F1671A16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2B3E2A1-6AD5-3E0A-D316-406692576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0EF7-42E8-43D9-A1F7-4FCF97961594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C35BAA-C51F-52D6-5D5D-830031104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1C9161-1492-9FDE-2D65-49D62AF4A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BDB47-5A49-452C-93C3-30C86FADD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221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B69B44-D7EA-5208-4A30-06391984F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FA04CC-C115-0612-34BA-AC4E476C1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0EF7-42E8-43D9-A1F7-4FCF97961594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FD47C5-2D7D-9919-5A0A-8A2AAF069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CCC46A-BE35-BA30-DB95-9F3599C44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BDB47-5A49-452C-93C3-30C86FADD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722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AE9DB0-6676-6A21-CBBE-0E0785567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0EF7-42E8-43D9-A1F7-4FCF97961594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15907C-4546-540E-340E-7F655BF69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81EBC5-677F-7EC6-6E03-2C488544F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BDB47-5A49-452C-93C3-30C86FADD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362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5B340-71D8-5A41-3D59-64A586B2A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830536-D75C-2628-AF49-38B65482CA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89960B-FCF9-028E-5E10-2C18C84D7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5CA12-EAF9-8E6C-FEC4-90C72D3D0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0EF7-42E8-43D9-A1F7-4FCF97961594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F372A1-C99C-1792-EBE4-2FC7C253F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1D76E7-4355-8682-3AD8-2BE4ACFA7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BDB47-5A49-452C-93C3-30C86FADD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901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A9B2A-471D-D5E5-5CAA-F7194B2DB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378D62-DDCF-67D2-B0C3-C3B0454372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04658E-B0F9-1982-516F-621DD717F3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8FD761-076B-4ABB-7969-788AE2E75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C0EF7-42E8-43D9-A1F7-4FCF97961594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8AC644-B3D5-E805-573D-19019FFD5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17CDD6-B5CE-C8FA-52EC-31842E7FC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BDB47-5A49-452C-93C3-30C86FADD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275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DB8252-71D8-4AAC-9390-112CFAC9D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2E3202-7674-CBE2-FE44-2D4946CF4A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7B0799-6C91-AC81-BACF-944B5763F1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C0EF7-42E8-43D9-A1F7-4FCF97961594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06CB0-A248-8DCC-F114-6E4C5F726D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CBBA6C-AA4B-20AD-53B2-555E489751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BDB47-5A49-452C-93C3-30C86FADD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103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B826034E-2513-7C67-E042-2F1771BDB2DC}"/>
              </a:ext>
            </a:extLst>
          </p:cNvPr>
          <p:cNvGrpSpPr/>
          <p:nvPr/>
        </p:nvGrpSpPr>
        <p:grpSpPr>
          <a:xfrm>
            <a:off x="2006080" y="0"/>
            <a:ext cx="8363413" cy="6857999"/>
            <a:chOff x="2006080" y="0"/>
            <a:chExt cx="8363413" cy="6857999"/>
          </a:xfrm>
        </p:grpSpPr>
        <p:pic>
          <p:nvPicPr>
            <p:cNvPr id="5" name="Picture 4" descr="A picture containing graphical user interface&#10;&#10;Description automatically generated">
              <a:extLst>
                <a:ext uri="{FF2B5EF4-FFF2-40B4-BE49-F238E27FC236}">
                  <a16:creationId xmlns:a16="http://schemas.microsoft.com/office/drawing/2014/main" id="{27BD3305-2ED3-B90D-2DCF-2FF3240F9DA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06080" y="0"/>
              <a:ext cx="8363413" cy="6857999"/>
            </a:xfrm>
            <a:prstGeom prst="rect">
              <a:avLst/>
            </a:prstGeom>
          </p:spPr>
        </p:pic>
        <p:sp>
          <p:nvSpPr>
            <p:cNvPr id="6" name="Flowchart: Summing Junction 5">
              <a:extLst>
                <a:ext uri="{FF2B5EF4-FFF2-40B4-BE49-F238E27FC236}">
                  <a16:creationId xmlns:a16="http://schemas.microsoft.com/office/drawing/2014/main" id="{F0E008CA-4AA2-30D6-2698-B4B1C57612D2}"/>
                </a:ext>
              </a:extLst>
            </p:cNvPr>
            <p:cNvSpPr/>
            <p:nvPr/>
          </p:nvSpPr>
          <p:spPr>
            <a:xfrm>
              <a:off x="3694923" y="1175657"/>
              <a:ext cx="4544008" cy="4468617"/>
            </a:xfrm>
            <a:prstGeom prst="flowChartSummingJunction">
              <a:avLst/>
            </a:prstGeom>
            <a:noFill/>
            <a:ln w="762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16467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Fox</dc:creator>
  <cp:lastModifiedBy>Mark Fox</cp:lastModifiedBy>
  <cp:revision>2</cp:revision>
  <dcterms:created xsi:type="dcterms:W3CDTF">2023-03-24T19:30:10Z</dcterms:created>
  <dcterms:modified xsi:type="dcterms:W3CDTF">2023-03-24T19:32:19Z</dcterms:modified>
</cp:coreProperties>
</file>