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D7C9-119B-E6E2-C87C-6768C45B0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60483-7A7B-E38D-548E-DA9357198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A612A-928F-0FFB-1D2E-E64C8EA2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F41-3248-4454-9A30-B7C7CE3CA48B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16227-4371-68A8-7BA8-37A6E2C38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23933-2CD1-EFF9-980F-056DF9D4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8CE1-94AB-4C03-B33D-A65FEF64A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DA7E-FF43-F9D5-CC7F-FE6E7D2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4C6DC-0AF3-698E-13C1-551CCC85E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F4BE1-9FC5-9FA2-9065-E0F16326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F41-3248-4454-9A30-B7C7CE3CA48B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4B6DE-22DA-FAA9-4A6C-08C420EB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AAC1D-E9F3-B435-183F-E1B62605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8CE1-94AB-4C03-B33D-A65FEF64A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5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7D02D-168E-5C4D-F5CC-8106661B0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B0B696-2F26-98DA-265E-F4C40ED92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4CF2E-EB2B-6149-4F52-58C962DB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F41-3248-4454-9A30-B7C7CE3CA48B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EE38-12AC-DC39-690D-54A50615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6F949-864D-538A-27C5-3E6643FB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8CE1-94AB-4C03-B33D-A65FEF64A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2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E3B4-2D71-4E9B-9442-E7566805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E50F8-4F20-68C0-82F0-4FCDB26AD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64E7E-5BA5-B2D4-3565-1DB608AB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F41-3248-4454-9A30-B7C7CE3CA48B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D0617-3E74-F459-7D96-83406C01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62D5D-3F85-AD24-D4E9-6FD1FEE7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8CE1-94AB-4C03-B33D-A65FEF64A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AF653-1863-05A8-35AE-955C7026B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F0986-E178-5225-E7C7-E41981137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EA2AA-1137-F7C4-2401-D39677337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F41-3248-4454-9A30-B7C7CE3CA48B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44D43-9452-E6CF-E1DF-64A17A72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BADC7-EBDC-9BE0-02A7-105DD762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8CE1-94AB-4C03-B33D-A65FEF64A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0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CD70-EFCC-82FE-7AAA-53CAB4DA4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8C30-32F5-52C3-51E2-781AEAC2B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4B963-CF7E-4D64-59A2-2842CADF5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CF28D-D0D4-5494-ECD1-EFD3D363A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F41-3248-4454-9A30-B7C7CE3CA48B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F0543-B310-0E07-22D9-33CE404D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E4333F-310C-F36D-FBBD-F86A137D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8CE1-94AB-4C03-B33D-A65FEF64A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4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9356-4DD8-4DCA-7A61-728A1682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E40A2-32B6-C252-5620-6263C64CA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DDCFF-760B-1979-6433-09DD36F5F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3E85E-7B8C-529E-8EA3-B83259CCA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0BD44-6E0C-3B79-802D-EC444F821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2E575B-B6EA-F31C-9E74-68D66AB8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F41-3248-4454-9A30-B7C7CE3CA48B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58706-E5D3-4C7B-A662-863A85B1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E7936-E15D-657D-38AB-B8B41DBA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8CE1-94AB-4C03-B33D-A65FEF64A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9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0530C-43B0-B0EA-88C0-73A14FA5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43D96-C2DA-3973-3441-C935CC1C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F41-3248-4454-9A30-B7C7CE3CA48B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E936B-D1A8-41AC-B9EE-12700ABD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36C50-B866-1DE5-E04F-31C39F0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8CE1-94AB-4C03-B33D-A65FEF64A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600000-4041-1F7C-18A4-B5FC75CD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F41-3248-4454-9A30-B7C7CE3CA48B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FE042-8187-E927-9F99-C23B121A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33843-88C4-CD00-EA31-22491EE0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8CE1-94AB-4C03-B33D-A65FEF64A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4D25-1A2C-C62A-554D-56E2B84D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3863-0060-A3AF-932F-0C3A32473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2143A-584D-27A3-64EB-2E594D16D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BB39C-AC67-80E3-8D44-C81709B9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F41-3248-4454-9A30-B7C7CE3CA48B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00257-33B1-8111-9980-2C72F709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17350-43EC-2740-DE90-2F8E1D53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8CE1-94AB-4C03-B33D-A65FEF64A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9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6801-FC8E-6BD8-4256-62B4DC5B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7C3EC-D098-D440-4317-1A5F80F1C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770B8-7319-F643-65EC-91BCB9FA1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97735-D311-796D-CC4C-BD49CB27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0F41-3248-4454-9A30-B7C7CE3CA48B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E2915-A05B-C4E2-82B9-34F40130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E919-8B7D-D9C2-D1CE-74B5B7CB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8CE1-94AB-4C03-B33D-A65FEF64A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4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AD35A-D223-7342-F98C-7B87574B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61BD1-5F58-F069-0AB2-01F86221F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38E0C-D001-1ADB-BF42-204CBCE32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0F41-3248-4454-9A30-B7C7CE3CA48B}" type="datetimeFigureOut">
              <a:rPr lang="en-US" smtClean="0"/>
              <a:t>12/30/2023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06069-C76B-BC53-C0A9-A72FE3C25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39F03-3387-6D73-29C7-94A4911A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8CE1-94AB-4C03-B33D-A65FEF64A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blue&#10;&#10;Description automatically generated">
            <a:extLst>
              <a:ext uri="{FF2B5EF4-FFF2-40B4-BE49-F238E27FC236}">
                <a16:creationId xmlns:a16="http://schemas.microsoft.com/office/drawing/2014/main" id="{E6CABE71-387F-3D97-ECA2-6AC1AB9AF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1676161"/>
            <a:ext cx="3517119" cy="34995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outdoor, blue&#10;&#10;Description automatically generated">
            <a:extLst>
              <a:ext uri="{FF2B5EF4-FFF2-40B4-BE49-F238E27FC236}">
                <a16:creationId xmlns:a16="http://schemas.microsoft.com/office/drawing/2014/main" id="{DE23F7B0-6C6E-1D8D-3A74-D4E0027A2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36" y="1698143"/>
            <a:ext cx="3517120" cy="3455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630AB6-AC15-2896-3DCD-247606E5781E}"/>
              </a:ext>
            </a:extLst>
          </p:cNvPr>
          <p:cNvSpPr txBox="1"/>
          <p:nvPr/>
        </p:nvSpPr>
        <p:spPr>
          <a:xfrm>
            <a:off x="976544" y="5539666"/>
            <a:ext cx="2434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Turquoise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0EC160-035D-6D96-4E63-289A6DC19FD3}"/>
              </a:ext>
            </a:extLst>
          </p:cNvPr>
          <p:cNvSpPr txBox="1"/>
          <p:nvPr/>
        </p:nvSpPr>
        <p:spPr>
          <a:xfrm>
            <a:off x="4893076" y="5186039"/>
            <a:ext cx="2362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Paw Print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E89D0A-1C77-3806-9250-BC34F354299D}"/>
              </a:ext>
            </a:extLst>
          </p:cNvPr>
          <p:cNvSpPr txBox="1"/>
          <p:nvPr/>
        </p:nvSpPr>
        <p:spPr>
          <a:xfrm>
            <a:off x="8843639" y="5514512"/>
            <a:ext cx="2224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Magenta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8D50B-E585-3FF1-1EF2-A915FC9F3D7F}"/>
              </a:ext>
            </a:extLst>
          </p:cNvPr>
          <p:cNvSpPr txBox="1"/>
          <p:nvPr/>
        </p:nvSpPr>
        <p:spPr>
          <a:xfrm>
            <a:off x="3533312" y="417250"/>
            <a:ext cx="4929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Bandana Color Chart</a:t>
            </a:r>
          </a:p>
        </p:txBody>
      </p:sp>
      <p:pic>
        <p:nvPicPr>
          <p:cNvPr id="3" name="Picture 2" descr="A colorful paw prints on a black background&#10;&#10;Description automatically generated">
            <a:extLst>
              <a:ext uri="{FF2B5EF4-FFF2-40B4-BE49-F238E27FC236}">
                <a16:creationId xmlns:a16="http://schemas.microsoft.com/office/drawing/2014/main" id="{912E6260-F33F-CEB0-F781-4E524E896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91" y="1810327"/>
            <a:ext cx="3252099" cy="313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57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Fox</dc:creator>
  <cp:lastModifiedBy>Mark Fox</cp:lastModifiedBy>
  <cp:revision>3</cp:revision>
  <dcterms:created xsi:type="dcterms:W3CDTF">2023-04-12T19:47:56Z</dcterms:created>
  <dcterms:modified xsi:type="dcterms:W3CDTF">2023-12-30T22:22:31Z</dcterms:modified>
</cp:coreProperties>
</file>